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127F5D-8993-4F42-B3F3-4CC3E244CEF2}" type="datetimeFigureOut">
              <a:rPr lang="es-MX" smtClean="0"/>
              <a:t>02/12/2012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315504-7DFF-4561-A481-152EF98BDD86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Esclavismo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5 Marcador de contenido" descr="esclavismo roma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556792"/>
            <a:ext cx="4581872" cy="4341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¿Qué es?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526160" cy="4572000"/>
          </a:xfrm>
        </p:spPr>
        <p:txBody>
          <a:bodyPr>
            <a:noAutofit/>
          </a:bodyPr>
          <a:lstStyle/>
          <a:p>
            <a:r>
              <a:rPr lang="es-MX" sz="2000" i="1" dirty="0" smtClean="0">
                <a:solidFill>
                  <a:schemeClr val="tx1">
                    <a:lumMod val="85000"/>
                  </a:schemeClr>
                </a:solidFill>
                <a:latin typeface="Arial Narrow" pitchFamily="34" charset="0"/>
              </a:rPr>
              <a:t>El esclavismo es un tipo de organización social, en el aparece y se desarrolla la propiedad privada de los medios de producción. La propiedad se da sobre el producto o el mismo productor (esclavo).</a:t>
            </a:r>
          </a:p>
          <a:p>
            <a:r>
              <a:rPr lang="es-MX" sz="2000" i="1" dirty="0" smtClean="0">
                <a:solidFill>
                  <a:schemeClr val="tx1">
                    <a:lumMod val="85000"/>
                  </a:schemeClr>
                </a:solidFill>
                <a:latin typeface="Arial Narrow" pitchFamily="34" charset="0"/>
              </a:rPr>
              <a:t>Aparecen dos clases sociales fundamentales: el esclavista, que son los dueños de la producción, y los esclavos.</a:t>
            </a:r>
          </a:p>
          <a:p>
            <a:r>
              <a:rPr lang="es-MX" sz="2000" i="1" dirty="0" smtClean="0">
                <a:solidFill>
                  <a:schemeClr val="tx1">
                    <a:lumMod val="85000"/>
                  </a:schemeClr>
                </a:solidFill>
                <a:latin typeface="Arial Narrow" pitchFamily="34" charset="0"/>
              </a:rPr>
              <a:t>La aparición de estas dos clases se debe al interés de adquirir producción para obtener una clase social alta, esto es lo que permite la explotación de hombre, a hombre.</a:t>
            </a:r>
            <a:endParaRPr lang="es-MX" sz="2000" i="1" dirty="0">
              <a:solidFill>
                <a:schemeClr val="tx1">
                  <a:lumMod val="8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4 Marcador de contenido" descr="gran_esclavo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92687" y="1412776"/>
            <a:ext cx="3286125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/>
          <a:lstStyle/>
          <a:p>
            <a:pPr algn="just"/>
            <a:r>
              <a:rPr lang="es-MX" i="1" dirty="0" smtClean="0">
                <a:latin typeface="Arial Narrow" pitchFamily="34" charset="0"/>
              </a:rPr>
              <a:t>Las fuerzas productivas alcanzan un desarrollo amplio durante el modo de producción esclavista, como prueba de ellos esta</a:t>
            </a:r>
          </a:p>
          <a:p>
            <a:pPr algn="just">
              <a:buNone/>
            </a:pPr>
            <a:r>
              <a:rPr lang="es-MX" i="1" dirty="0" smtClean="0">
                <a:latin typeface="Arial Narrow" pitchFamily="34" charset="0"/>
              </a:rPr>
              <a:t>-</a:t>
            </a:r>
            <a:r>
              <a:rPr lang="es-MX" sz="2400" i="1" dirty="0" smtClean="0">
                <a:latin typeface="Arial Narrow" pitchFamily="34" charset="0"/>
              </a:rPr>
              <a:t>El desarrollo de la agricultura en Egipto, alcanzó niveles muy altos, estableciéndose nuevos cultivos, como el trigo, avena, etc.</a:t>
            </a:r>
          </a:p>
          <a:p>
            <a:pPr algn="just">
              <a:buNone/>
            </a:pPr>
            <a:r>
              <a:rPr lang="es-MX" sz="2400" i="1" dirty="0" smtClean="0">
                <a:latin typeface="Arial Narrow" pitchFamily="34" charset="0"/>
              </a:rPr>
              <a:t>-La construcción alcanzó grandes niveles: como prueba de ello están las pirámides.</a:t>
            </a:r>
          </a:p>
          <a:p>
            <a:pPr algn="ctr">
              <a:buNone/>
            </a:pPr>
            <a:endParaRPr lang="es-MX" i="1" dirty="0" smtClean="0">
              <a:latin typeface="Arial Narrow" pitchFamily="34" charset="0"/>
            </a:endParaRPr>
          </a:p>
        </p:txBody>
      </p:sp>
      <p:pic>
        <p:nvPicPr>
          <p:cNvPr id="4" name="3 Imagen" descr="734750392580671_piramide3_fe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293096"/>
            <a:ext cx="568863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548681"/>
            <a:ext cx="5475808" cy="574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000" dirty="0" smtClean="0">
                <a:latin typeface="Arial Narrow" pitchFamily="34" charset="0"/>
              </a:rPr>
              <a:t>-</a:t>
            </a:r>
            <a:r>
              <a:rPr lang="es-MX" sz="2000" i="1" dirty="0" smtClean="0">
                <a:latin typeface="Arial Narrow" pitchFamily="34" charset="0"/>
              </a:rPr>
              <a:t>Se desarrolla la ganadería.</a:t>
            </a:r>
          </a:p>
          <a:p>
            <a:pPr algn="just">
              <a:buNone/>
            </a:pPr>
            <a:r>
              <a:rPr lang="es-MX" sz="2000" i="1" dirty="0" smtClean="0">
                <a:latin typeface="Arial Narrow" pitchFamily="34" charset="0"/>
              </a:rPr>
              <a:t>-Es notable la utilización de piedras preciosas para producir herramientas.</a:t>
            </a:r>
          </a:p>
          <a:p>
            <a:pPr algn="just">
              <a:buNone/>
            </a:pPr>
            <a:endParaRPr lang="es-MX" sz="2000" dirty="0">
              <a:latin typeface="Arial Narrow" pitchFamily="34" charset="0"/>
            </a:endParaRPr>
          </a:p>
        </p:txBody>
      </p:sp>
      <p:pic>
        <p:nvPicPr>
          <p:cNvPr id="5" name="4 Imagen" descr="300px-Aperos_agricol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348880"/>
            <a:ext cx="4392488" cy="3294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/>
          </a:bodyPr>
          <a:lstStyle/>
          <a:p>
            <a:pPr algn="just"/>
            <a:r>
              <a:rPr lang="es-MX" sz="2800" i="1" dirty="0" smtClean="0">
                <a:latin typeface="Arial Narrow" pitchFamily="34" charset="0"/>
              </a:rPr>
              <a:t>El comercio se desarrollo ampliamente en el esclavismo, apareciendo un grupo de gente que se dedicaba al comercio (mercaderes). Así mismo apareció y se desarrollo la moneda que facilitó el intercambio de productos.</a:t>
            </a:r>
          </a:p>
          <a:p>
            <a:pPr algn="just"/>
            <a:r>
              <a:rPr lang="es-MX" sz="2800" i="1" dirty="0" smtClean="0">
                <a:latin typeface="Arial Narrow" pitchFamily="34" charset="0"/>
              </a:rPr>
              <a:t>La sociedad esclavista alcanzó su auge en Grecia y posteriormente en el Imperio Romano que ponía de esclavos a los sobrevivientes de sus guerras.</a:t>
            </a:r>
          </a:p>
          <a:p>
            <a:pPr algn="just"/>
            <a:r>
              <a:rPr lang="es-MX" sz="2800" i="1" dirty="0" smtClean="0">
                <a:latin typeface="Arial Narrow" pitchFamily="34" charset="0"/>
              </a:rPr>
              <a:t>El trabajo de los esclavos no era altamente productivo debido a su escaso interés por el trabajo y por que nada les pertenecía. Se requería una gran cantidad de esclavos para que fuera rentable su explotación.</a:t>
            </a:r>
            <a:endParaRPr lang="es-MX" sz="2800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sclavos-x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526358"/>
            <a:ext cx="8320809" cy="5782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pPr algn="ctr"/>
            <a:r>
              <a:rPr lang="es-MX" dirty="0" smtClean="0"/>
              <a:t>Transición del esclavismo al feudalismo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 Narrow" pitchFamily="34" charset="0"/>
              </a:rPr>
              <a:t>Los esclavos al estar inconformes con la manera en ser tratados, consolidaron grupo y algunos fueron liberados para que trabajaran sus Tierras, estos después se transformarían es siervos Feudales es cuando se da el fin del esclavismo y el principio del feudalismo.</a:t>
            </a:r>
            <a:endParaRPr lang="es-MX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eudal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878" y="1196752"/>
            <a:ext cx="7672466" cy="43924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4800" dirty="0" smtClean="0">
              <a:latin typeface="Blackadder ITC" pitchFamily="82" charset="0"/>
            </a:endParaRPr>
          </a:p>
          <a:p>
            <a:pPr algn="ctr">
              <a:buNone/>
            </a:pPr>
            <a:endParaRPr lang="es-MX" sz="4800" dirty="0" smtClean="0">
              <a:latin typeface="Blackadder ITC" pitchFamily="82" charset="0"/>
            </a:endParaRPr>
          </a:p>
          <a:p>
            <a:pPr algn="ctr">
              <a:buNone/>
            </a:pPr>
            <a:r>
              <a:rPr lang="es-MX" sz="9600" dirty="0" smtClean="0">
                <a:latin typeface="Blackadder ITC" pitchFamily="82" charset="0"/>
              </a:rPr>
              <a:t>¡Gracias!</a:t>
            </a:r>
            <a:endParaRPr lang="es-MX" sz="9600" dirty="0">
              <a:latin typeface="Blackadder ITC" pitchFamily="82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</TotalTime>
  <Words>328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Metro</vt:lpstr>
      <vt:lpstr>Esclavismo</vt:lpstr>
      <vt:lpstr>¿Qué es?</vt:lpstr>
      <vt:lpstr>Diapositiva 3</vt:lpstr>
      <vt:lpstr>Diapositiva 4</vt:lpstr>
      <vt:lpstr>Diapositiva 5</vt:lpstr>
      <vt:lpstr>Diapositiva 6</vt:lpstr>
      <vt:lpstr>Transición del esclavismo al feudalismo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Esclavismo</dc:title>
  <dc:creator>Csar 2</dc:creator>
  <cp:lastModifiedBy>Csar 2</cp:lastModifiedBy>
  <cp:revision>8</cp:revision>
  <dcterms:created xsi:type="dcterms:W3CDTF">2012-12-03T00:10:58Z</dcterms:created>
  <dcterms:modified xsi:type="dcterms:W3CDTF">2012-12-03T01:24:50Z</dcterms:modified>
</cp:coreProperties>
</file>